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A9D55-B701-4807-8978-87C7940510C9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F38205-933E-44A6-9DEE-F1C8A5386C7E}">
      <dgm:prSet/>
      <dgm:spPr/>
      <dgm:t>
        <a:bodyPr/>
        <a:lstStyle/>
        <a:p>
          <a:r>
            <a:rPr lang="zh-TW"/>
            <a:t>單色溫</a:t>
          </a:r>
          <a:endParaRPr lang="en-US"/>
        </a:p>
      </dgm:t>
    </dgm:pt>
    <dgm:pt modelId="{08D1AFB2-3028-46C2-B187-9CDCC829E9B4}" type="parTrans" cxnId="{106D5284-5F27-4132-8561-8CE1475D382D}">
      <dgm:prSet/>
      <dgm:spPr/>
      <dgm:t>
        <a:bodyPr/>
        <a:lstStyle/>
        <a:p>
          <a:endParaRPr lang="en-US"/>
        </a:p>
      </dgm:t>
    </dgm:pt>
    <dgm:pt modelId="{FCF51979-CF1C-4BDC-B958-5C46D899A801}" type="sibTrans" cxnId="{106D5284-5F27-4132-8561-8CE1475D382D}">
      <dgm:prSet/>
      <dgm:spPr/>
      <dgm:t>
        <a:bodyPr/>
        <a:lstStyle/>
        <a:p>
          <a:endParaRPr lang="en-US"/>
        </a:p>
      </dgm:t>
    </dgm:pt>
    <dgm:pt modelId="{C9CA9088-2698-4823-93F2-01006D15A720}">
      <dgm:prSet/>
      <dgm:spPr/>
      <dgm:t>
        <a:bodyPr/>
        <a:lstStyle/>
        <a:p>
          <a:r>
            <a:rPr lang="zh-TW"/>
            <a:t>三色溫</a:t>
          </a:r>
          <a:endParaRPr lang="en-US"/>
        </a:p>
      </dgm:t>
    </dgm:pt>
    <dgm:pt modelId="{C9EFBEFB-253D-45F5-BFDC-30AEAF5BFAB3}" type="parTrans" cxnId="{21279894-761D-44E0-9E29-FBA7104EB11C}">
      <dgm:prSet/>
      <dgm:spPr/>
      <dgm:t>
        <a:bodyPr/>
        <a:lstStyle/>
        <a:p>
          <a:endParaRPr lang="en-US"/>
        </a:p>
      </dgm:t>
    </dgm:pt>
    <dgm:pt modelId="{B7C9BDB4-2209-4B36-9779-D36CE77518B2}" type="sibTrans" cxnId="{21279894-761D-44E0-9E29-FBA7104EB11C}">
      <dgm:prSet/>
      <dgm:spPr/>
      <dgm:t>
        <a:bodyPr/>
        <a:lstStyle/>
        <a:p>
          <a:endParaRPr lang="en-US"/>
        </a:p>
      </dgm:t>
    </dgm:pt>
    <dgm:pt modelId="{14463E26-A5F5-44F4-ACD2-08B737627AA7}">
      <dgm:prSet/>
      <dgm:spPr/>
      <dgm:t>
        <a:bodyPr/>
        <a:lstStyle/>
        <a:p>
          <a:r>
            <a:rPr lang="zh-TW"/>
            <a:t>五色溫</a:t>
          </a:r>
          <a:endParaRPr lang="en-US"/>
        </a:p>
      </dgm:t>
    </dgm:pt>
    <dgm:pt modelId="{FBF4B715-C340-4FE4-83A9-4D45379E4D78}" type="parTrans" cxnId="{224A1E80-C40C-47F9-A1B5-4209A4406821}">
      <dgm:prSet/>
      <dgm:spPr/>
      <dgm:t>
        <a:bodyPr/>
        <a:lstStyle/>
        <a:p>
          <a:endParaRPr lang="en-US"/>
        </a:p>
      </dgm:t>
    </dgm:pt>
    <dgm:pt modelId="{10736FEB-9CF2-484D-9DE3-97750FB2A22B}" type="sibTrans" cxnId="{224A1E80-C40C-47F9-A1B5-4209A4406821}">
      <dgm:prSet/>
      <dgm:spPr/>
      <dgm:t>
        <a:bodyPr/>
        <a:lstStyle/>
        <a:p>
          <a:endParaRPr lang="en-US"/>
        </a:p>
      </dgm:t>
    </dgm:pt>
    <dgm:pt modelId="{C0A2655A-8B81-4B26-812E-682508BEAA97}">
      <dgm:prSet/>
      <dgm:spPr/>
      <dgm:t>
        <a:bodyPr/>
        <a:lstStyle/>
        <a:p>
          <a:r>
            <a:rPr lang="zh-TW"/>
            <a:t>全光譜</a:t>
          </a:r>
          <a:endParaRPr lang="en-US"/>
        </a:p>
      </dgm:t>
    </dgm:pt>
    <dgm:pt modelId="{9A361A4C-98CA-4CDD-B732-CDED90B5E98B}" type="parTrans" cxnId="{E84D56BA-CDD3-4015-BB36-433AC6AFA446}">
      <dgm:prSet/>
      <dgm:spPr/>
      <dgm:t>
        <a:bodyPr/>
        <a:lstStyle/>
        <a:p>
          <a:endParaRPr lang="en-US"/>
        </a:p>
      </dgm:t>
    </dgm:pt>
    <dgm:pt modelId="{C45D66C6-6AF3-44F5-8E85-745D3FA6409F}" type="sibTrans" cxnId="{E84D56BA-CDD3-4015-BB36-433AC6AFA446}">
      <dgm:prSet/>
      <dgm:spPr/>
      <dgm:t>
        <a:bodyPr/>
        <a:lstStyle/>
        <a:p>
          <a:endParaRPr lang="en-US"/>
        </a:p>
      </dgm:t>
    </dgm:pt>
    <dgm:pt modelId="{D561745F-F458-4B96-A6DD-5DCF29F4ECCC}">
      <dgm:prSet/>
      <dgm:spPr/>
      <dgm:t>
        <a:bodyPr/>
        <a:lstStyle/>
        <a:p>
          <a:r>
            <a:rPr lang="zh-TW"/>
            <a:t>牆壁開關設定三色溫</a:t>
          </a:r>
          <a:endParaRPr lang="en-US"/>
        </a:p>
      </dgm:t>
    </dgm:pt>
    <dgm:pt modelId="{B0026A66-C4C9-4EB9-9322-5DFDE6BEBDE0}" type="parTrans" cxnId="{B3987ED0-4AAE-44AA-B452-31F9961C1D80}">
      <dgm:prSet/>
      <dgm:spPr/>
      <dgm:t>
        <a:bodyPr/>
        <a:lstStyle/>
        <a:p>
          <a:endParaRPr lang="en-US"/>
        </a:p>
      </dgm:t>
    </dgm:pt>
    <dgm:pt modelId="{34F04B7E-82B1-4EF0-A376-A1D354348AD4}" type="sibTrans" cxnId="{B3987ED0-4AAE-44AA-B452-31F9961C1D80}">
      <dgm:prSet/>
      <dgm:spPr/>
      <dgm:t>
        <a:bodyPr/>
        <a:lstStyle/>
        <a:p>
          <a:endParaRPr lang="en-US"/>
        </a:p>
      </dgm:t>
    </dgm:pt>
    <dgm:pt modelId="{33780C83-9AA0-4144-9F48-3A10C4B7DC2C}">
      <dgm:prSet/>
      <dgm:spPr/>
      <dgm:t>
        <a:bodyPr/>
        <a:lstStyle/>
        <a:p>
          <a:r>
            <a:rPr lang="zh-TW"/>
            <a:t>智能控制</a:t>
          </a:r>
          <a:endParaRPr lang="en-US"/>
        </a:p>
      </dgm:t>
    </dgm:pt>
    <dgm:pt modelId="{D6D8D5B0-C192-4E1A-8945-4E171F67399E}" type="parTrans" cxnId="{970F2742-9B26-4A78-BFD5-CDD56B765569}">
      <dgm:prSet/>
      <dgm:spPr/>
      <dgm:t>
        <a:bodyPr/>
        <a:lstStyle/>
        <a:p>
          <a:endParaRPr lang="en-US"/>
        </a:p>
      </dgm:t>
    </dgm:pt>
    <dgm:pt modelId="{452F3E36-3678-4867-BCC9-B21728F08E0D}" type="sibTrans" cxnId="{970F2742-9B26-4A78-BFD5-CDD56B765569}">
      <dgm:prSet/>
      <dgm:spPr/>
      <dgm:t>
        <a:bodyPr/>
        <a:lstStyle/>
        <a:p>
          <a:endParaRPr lang="en-US"/>
        </a:p>
      </dgm:t>
    </dgm:pt>
    <dgm:pt modelId="{67057A68-A2B7-40E1-85CB-5913EB16516C}">
      <dgm:prSet/>
      <dgm:spPr/>
      <dgm:t>
        <a:bodyPr/>
        <a:lstStyle/>
        <a:p>
          <a:r>
            <a:rPr lang="zh-TW"/>
            <a:t>紅外線移動感應</a:t>
          </a:r>
          <a:r>
            <a:rPr lang="en-US"/>
            <a:t>(</a:t>
          </a:r>
          <a:r>
            <a:rPr lang="zh-TW"/>
            <a:t>可以有過度調光功能</a:t>
          </a:r>
          <a:r>
            <a:rPr lang="en-US"/>
            <a:t>)</a:t>
          </a:r>
        </a:p>
      </dgm:t>
    </dgm:pt>
    <dgm:pt modelId="{138FF5AC-D7BE-4A4C-B1EF-9905EFA42588}" type="parTrans" cxnId="{63262E30-9243-4EF9-94FC-819E421E0D2A}">
      <dgm:prSet/>
      <dgm:spPr/>
      <dgm:t>
        <a:bodyPr/>
        <a:lstStyle/>
        <a:p>
          <a:endParaRPr lang="en-US"/>
        </a:p>
      </dgm:t>
    </dgm:pt>
    <dgm:pt modelId="{7E7D7B61-AD93-4465-8690-F8B076A28DF8}" type="sibTrans" cxnId="{63262E30-9243-4EF9-94FC-819E421E0D2A}">
      <dgm:prSet/>
      <dgm:spPr/>
      <dgm:t>
        <a:bodyPr/>
        <a:lstStyle/>
        <a:p>
          <a:endParaRPr lang="en-US"/>
        </a:p>
      </dgm:t>
    </dgm:pt>
    <dgm:pt modelId="{C2B519C0-EF60-4620-9B33-5A84ED779678}">
      <dgm:prSet/>
      <dgm:spPr/>
      <dgm:t>
        <a:bodyPr/>
        <a:lstStyle/>
        <a:p>
          <a:r>
            <a:rPr lang="zh-TW"/>
            <a:t>夕陽紅 </a:t>
          </a:r>
          <a:r>
            <a:rPr lang="en-US"/>
            <a:t>+ </a:t>
          </a:r>
          <a:r>
            <a:rPr lang="zh-TW"/>
            <a:t>色溫設定</a:t>
          </a:r>
          <a:endParaRPr lang="en-US"/>
        </a:p>
      </dgm:t>
    </dgm:pt>
    <dgm:pt modelId="{B37F0BE5-912B-4606-BDD1-9D62C31963B0}" type="parTrans" cxnId="{0A616A28-3916-4573-92EE-CE9630BBB1F5}">
      <dgm:prSet/>
      <dgm:spPr/>
      <dgm:t>
        <a:bodyPr/>
        <a:lstStyle/>
        <a:p>
          <a:endParaRPr lang="en-US"/>
        </a:p>
      </dgm:t>
    </dgm:pt>
    <dgm:pt modelId="{6EC11AF1-1727-4471-85FC-5CBE666A42BA}" type="sibTrans" cxnId="{0A616A28-3916-4573-92EE-CE9630BBB1F5}">
      <dgm:prSet/>
      <dgm:spPr/>
      <dgm:t>
        <a:bodyPr/>
        <a:lstStyle/>
        <a:p>
          <a:endParaRPr lang="en-US"/>
        </a:p>
      </dgm:t>
    </dgm:pt>
    <dgm:pt modelId="{87FCD370-E979-471D-9B23-AA4FF0A4CC66}" type="pres">
      <dgm:prSet presAssocID="{AFFA9D55-B701-4807-8978-87C7940510C9}" presName="vert0" presStyleCnt="0">
        <dgm:presLayoutVars>
          <dgm:dir/>
          <dgm:animOne val="branch"/>
          <dgm:animLvl val="lvl"/>
        </dgm:presLayoutVars>
      </dgm:prSet>
      <dgm:spPr/>
    </dgm:pt>
    <dgm:pt modelId="{3EA8CBC5-4880-4DDB-AA99-11A5090211F0}" type="pres">
      <dgm:prSet presAssocID="{48F38205-933E-44A6-9DEE-F1C8A5386C7E}" presName="thickLine" presStyleLbl="alignNode1" presStyleIdx="0" presStyleCnt="8"/>
      <dgm:spPr/>
    </dgm:pt>
    <dgm:pt modelId="{9A1576D5-F9C7-4C09-AFE3-30DBFFCBFE64}" type="pres">
      <dgm:prSet presAssocID="{48F38205-933E-44A6-9DEE-F1C8A5386C7E}" presName="horz1" presStyleCnt="0"/>
      <dgm:spPr/>
    </dgm:pt>
    <dgm:pt modelId="{B65D3AC8-359F-4AF8-9CB5-EF2B873453AF}" type="pres">
      <dgm:prSet presAssocID="{48F38205-933E-44A6-9DEE-F1C8A5386C7E}" presName="tx1" presStyleLbl="revTx" presStyleIdx="0" presStyleCnt="8"/>
      <dgm:spPr/>
    </dgm:pt>
    <dgm:pt modelId="{7C5E2131-5912-4E44-971D-B811EE2FD696}" type="pres">
      <dgm:prSet presAssocID="{48F38205-933E-44A6-9DEE-F1C8A5386C7E}" presName="vert1" presStyleCnt="0"/>
      <dgm:spPr/>
    </dgm:pt>
    <dgm:pt modelId="{C60D95A9-D082-431A-A0DE-808C4FB38C4B}" type="pres">
      <dgm:prSet presAssocID="{C9CA9088-2698-4823-93F2-01006D15A720}" presName="thickLine" presStyleLbl="alignNode1" presStyleIdx="1" presStyleCnt="8"/>
      <dgm:spPr/>
    </dgm:pt>
    <dgm:pt modelId="{C34334C5-8FB9-43BF-99A4-5C444AFDB890}" type="pres">
      <dgm:prSet presAssocID="{C9CA9088-2698-4823-93F2-01006D15A720}" presName="horz1" presStyleCnt="0"/>
      <dgm:spPr/>
    </dgm:pt>
    <dgm:pt modelId="{E410A1C2-8D40-4910-873C-D77103B91B06}" type="pres">
      <dgm:prSet presAssocID="{C9CA9088-2698-4823-93F2-01006D15A720}" presName="tx1" presStyleLbl="revTx" presStyleIdx="1" presStyleCnt="8"/>
      <dgm:spPr/>
    </dgm:pt>
    <dgm:pt modelId="{6EAE04B2-BE1C-4386-8841-E98ECDD9755B}" type="pres">
      <dgm:prSet presAssocID="{C9CA9088-2698-4823-93F2-01006D15A720}" presName="vert1" presStyleCnt="0"/>
      <dgm:spPr/>
    </dgm:pt>
    <dgm:pt modelId="{78E414B7-59F3-45F9-A69A-90EA81D6940A}" type="pres">
      <dgm:prSet presAssocID="{14463E26-A5F5-44F4-ACD2-08B737627AA7}" presName="thickLine" presStyleLbl="alignNode1" presStyleIdx="2" presStyleCnt="8"/>
      <dgm:spPr/>
    </dgm:pt>
    <dgm:pt modelId="{76BB208F-55B0-4A0C-9FA3-DE21FABC1340}" type="pres">
      <dgm:prSet presAssocID="{14463E26-A5F5-44F4-ACD2-08B737627AA7}" presName="horz1" presStyleCnt="0"/>
      <dgm:spPr/>
    </dgm:pt>
    <dgm:pt modelId="{0C318C5C-09AC-4AD5-BCD5-89F6E8DAB725}" type="pres">
      <dgm:prSet presAssocID="{14463E26-A5F5-44F4-ACD2-08B737627AA7}" presName="tx1" presStyleLbl="revTx" presStyleIdx="2" presStyleCnt="8"/>
      <dgm:spPr/>
    </dgm:pt>
    <dgm:pt modelId="{44C60C67-25FD-41C2-A9F8-6420412D02B4}" type="pres">
      <dgm:prSet presAssocID="{14463E26-A5F5-44F4-ACD2-08B737627AA7}" presName="vert1" presStyleCnt="0"/>
      <dgm:spPr/>
    </dgm:pt>
    <dgm:pt modelId="{D469EF95-6E61-4311-8B64-14BB243C0DE5}" type="pres">
      <dgm:prSet presAssocID="{C0A2655A-8B81-4B26-812E-682508BEAA97}" presName="thickLine" presStyleLbl="alignNode1" presStyleIdx="3" presStyleCnt="8"/>
      <dgm:spPr/>
    </dgm:pt>
    <dgm:pt modelId="{86A95836-46D3-4CB7-989F-BC3F7C3271DF}" type="pres">
      <dgm:prSet presAssocID="{C0A2655A-8B81-4B26-812E-682508BEAA97}" presName="horz1" presStyleCnt="0"/>
      <dgm:spPr/>
    </dgm:pt>
    <dgm:pt modelId="{6BDC57A8-EAE9-4F14-98EA-B0CABB6AB4F6}" type="pres">
      <dgm:prSet presAssocID="{C0A2655A-8B81-4B26-812E-682508BEAA97}" presName="tx1" presStyleLbl="revTx" presStyleIdx="3" presStyleCnt="8"/>
      <dgm:spPr/>
    </dgm:pt>
    <dgm:pt modelId="{3337D880-0C8F-4ADB-A4CB-551647B5DF50}" type="pres">
      <dgm:prSet presAssocID="{C0A2655A-8B81-4B26-812E-682508BEAA97}" presName="vert1" presStyleCnt="0"/>
      <dgm:spPr/>
    </dgm:pt>
    <dgm:pt modelId="{90AE660E-AC56-48E1-A878-BD4B34D89E1E}" type="pres">
      <dgm:prSet presAssocID="{D561745F-F458-4B96-A6DD-5DCF29F4ECCC}" presName="thickLine" presStyleLbl="alignNode1" presStyleIdx="4" presStyleCnt="8"/>
      <dgm:spPr/>
    </dgm:pt>
    <dgm:pt modelId="{7DB44169-0F98-49C2-AECC-59E64182FE11}" type="pres">
      <dgm:prSet presAssocID="{D561745F-F458-4B96-A6DD-5DCF29F4ECCC}" presName="horz1" presStyleCnt="0"/>
      <dgm:spPr/>
    </dgm:pt>
    <dgm:pt modelId="{CBFBA341-C4AE-4942-BCFC-6C9D42639B6C}" type="pres">
      <dgm:prSet presAssocID="{D561745F-F458-4B96-A6DD-5DCF29F4ECCC}" presName="tx1" presStyleLbl="revTx" presStyleIdx="4" presStyleCnt="8"/>
      <dgm:spPr/>
    </dgm:pt>
    <dgm:pt modelId="{A6B6847B-7468-4320-8853-F9016EB96920}" type="pres">
      <dgm:prSet presAssocID="{D561745F-F458-4B96-A6DD-5DCF29F4ECCC}" presName="vert1" presStyleCnt="0"/>
      <dgm:spPr/>
    </dgm:pt>
    <dgm:pt modelId="{797A9C8F-E663-444A-903F-98A24ED7499F}" type="pres">
      <dgm:prSet presAssocID="{33780C83-9AA0-4144-9F48-3A10C4B7DC2C}" presName="thickLine" presStyleLbl="alignNode1" presStyleIdx="5" presStyleCnt="8"/>
      <dgm:spPr/>
    </dgm:pt>
    <dgm:pt modelId="{EFB4FD6E-FB73-45E1-A0CD-D0BE2792AB9F}" type="pres">
      <dgm:prSet presAssocID="{33780C83-9AA0-4144-9F48-3A10C4B7DC2C}" presName="horz1" presStyleCnt="0"/>
      <dgm:spPr/>
    </dgm:pt>
    <dgm:pt modelId="{48D066BE-5DF3-42F4-AB33-B27B2E1DBA1C}" type="pres">
      <dgm:prSet presAssocID="{33780C83-9AA0-4144-9F48-3A10C4B7DC2C}" presName="tx1" presStyleLbl="revTx" presStyleIdx="5" presStyleCnt="8"/>
      <dgm:spPr/>
    </dgm:pt>
    <dgm:pt modelId="{180871D3-FE1F-4E0B-B9BB-D0422D076701}" type="pres">
      <dgm:prSet presAssocID="{33780C83-9AA0-4144-9F48-3A10C4B7DC2C}" presName="vert1" presStyleCnt="0"/>
      <dgm:spPr/>
    </dgm:pt>
    <dgm:pt modelId="{194E9B5D-B6B3-4405-86CF-6C8C0919560D}" type="pres">
      <dgm:prSet presAssocID="{67057A68-A2B7-40E1-85CB-5913EB16516C}" presName="thickLine" presStyleLbl="alignNode1" presStyleIdx="6" presStyleCnt="8"/>
      <dgm:spPr/>
    </dgm:pt>
    <dgm:pt modelId="{59987888-F17F-487D-80BB-B4EEC6D8257B}" type="pres">
      <dgm:prSet presAssocID="{67057A68-A2B7-40E1-85CB-5913EB16516C}" presName="horz1" presStyleCnt="0"/>
      <dgm:spPr/>
    </dgm:pt>
    <dgm:pt modelId="{5AD7543A-062F-4CD0-A6F4-76C27E49AD2B}" type="pres">
      <dgm:prSet presAssocID="{67057A68-A2B7-40E1-85CB-5913EB16516C}" presName="tx1" presStyleLbl="revTx" presStyleIdx="6" presStyleCnt="8"/>
      <dgm:spPr/>
    </dgm:pt>
    <dgm:pt modelId="{EE8F249F-791D-4A4B-B4B6-DE5CD8F92A58}" type="pres">
      <dgm:prSet presAssocID="{67057A68-A2B7-40E1-85CB-5913EB16516C}" presName="vert1" presStyleCnt="0"/>
      <dgm:spPr/>
    </dgm:pt>
    <dgm:pt modelId="{73AC0A16-B6FA-49BA-BFE5-DA0F1734ACCF}" type="pres">
      <dgm:prSet presAssocID="{C2B519C0-EF60-4620-9B33-5A84ED779678}" presName="thickLine" presStyleLbl="alignNode1" presStyleIdx="7" presStyleCnt="8"/>
      <dgm:spPr/>
    </dgm:pt>
    <dgm:pt modelId="{B111CF81-815C-472A-8ABB-2495B2BAEE0C}" type="pres">
      <dgm:prSet presAssocID="{C2B519C0-EF60-4620-9B33-5A84ED779678}" presName="horz1" presStyleCnt="0"/>
      <dgm:spPr/>
    </dgm:pt>
    <dgm:pt modelId="{BFE12C97-137F-4C45-ACB5-D1A3F10A666E}" type="pres">
      <dgm:prSet presAssocID="{C2B519C0-EF60-4620-9B33-5A84ED779678}" presName="tx1" presStyleLbl="revTx" presStyleIdx="7" presStyleCnt="8"/>
      <dgm:spPr/>
    </dgm:pt>
    <dgm:pt modelId="{2B3028B9-2BB1-432B-AEC6-49AFBCC0A84B}" type="pres">
      <dgm:prSet presAssocID="{C2B519C0-EF60-4620-9B33-5A84ED779678}" presName="vert1" presStyleCnt="0"/>
      <dgm:spPr/>
    </dgm:pt>
  </dgm:ptLst>
  <dgm:cxnLst>
    <dgm:cxn modelId="{0A616A28-3916-4573-92EE-CE9630BBB1F5}" srcId="{AFFA9D55-B701-4807-8978-87C7940510C9}" destId="{C2B519C0-EF60-4620-9B33-5A84ED779678}" srcOrd="7" destOrd="0" parTransId="{B37F0BE5-912B-4606-BDD1-9D62C31963B0}" sibTransId="{6EC11AF1-1727-4471-85FC-5CBE666A42BA}"/>
    <dgm:cxn modelId="{63262E30-9243-4EF9-94FC-819E421E0D2A}" srcId="{AFFA9D55-B701-4807-8978-87C7940510C9}" destId="{67057A68-A2B7-40E1-85CB-5913EB16516C}" srcOrd="6" destOrd="0" parTransId="{138FF5AC-D7BE-4A4C-B1EF-9905EFA42588}" sibTransId="{7E7D7B61-AD93-4465-8690-F8B076A28DF8}"/>
    <dgm:cxn modelId="{C915EB30-D5A4-4C79-818F-4BFBF4C84E15}" type="presOf" srcId="{67057A68-A2B7-40E1-85CB-5913EB16516C}" destId="{5AD7543A-062F-4CD0-A6F4-76C27E49AD2B}" srcOrd="0" destOrd="0" presId="urn:microsoft.com/office/officeart/2008/layout/LinedList"/>
    <dgm:cxn modelId="{C253B03E-0556-4195-93C1-247CD2CC0DB0}" type="presOf" srcId="{D561745F-F458-4B96-A6DD-5DCF29F4ECCC}" destId="{CBFBA341-C4AE-4942-BCFC-6C9D42639B6C}" srcOrd="0" destOrd="0" presId="urn:microsoft.com/office/officeart/2008/layout/LinedList"/>
    <dgm:cxn modelId="{970F2742-9B26-4A78-BFD5-CDD56B765569}" srcId="{AFFA9D55-B701-4807-8978-87C7940510C9}" destId="{33780C83-9AA0-4144-9F48-3A10C4B7DC2C}" srcOrd="5" destOrd="0" parTransId="{D6D8D5B0-C192-4E1A-8945-4E171F67399E}" sibTransId="{452F3E36-3678-4867-BCC9-B21728F08E0D}"/>
    <dgm:cxn modelId="{B6E59678-6F45-42C4-8D10-202DE197C4A1}" type="presOf" srcId="{AFFA9D55-B701-4807-8978-87C7940510C9}" destId="{87FCD370-E979-471D-9B23-AA4FF0A4CC66}" srcOrd="0" destOrd="0" presId="urn:microsoft.com/office/officeart/2008/layout/LinedList"/>
    <dgm:cxn modelId="{224A1E80-C40C-47F9-A1B5-4209A4406821}" srcId="{AFFA9D55-B701-4807-8978-87C7940510C9}" destId="{14463E26-A5F5-44F4-ACD2-08B737627AA7}" srcOrd="2" destOrd="0" parTransId="{FBF4B715-C340-4FE4-83A9-4D45379E4D78}" sibTransId="{10736FEB-9CF2-484D-9DE3-97750FB2A22B}"/>
    <dgm:cxn modelId="{106D5284-5F27-4132-8561-8CE1475D382D}" srcId="{AFFA9D55-B701-4807-8978-87C7940510C9}" destId="{48F38205-933E-44A6-9DEE-F1C8A5386C7E}" srcOrd="0" destOrd="0" parTransId="{08D1AFB2-3028-46C2-B187-9CDCC829E9B4}" sibTransId="{FCF51979-CF1C-4BDC-B958-5C46D899A801}"/>
    <dgm:cxn modelId="{983E7A84-953D-4076-BD2A-F71455B036AB}" type="presOf" srcId="{C0A2655A-8B81-4B26-812E-682508BEAA97}" destId="{6BDC57A8-EAE9-4F14-98EA-B0CABB6AB4F6}" srcOrd="0" destOrd="0" presId="urn:microsoft.com/office/officeart/2008/layout/LinedList"/>
    <dgm:cxn modelId="{21279894-761D-44E0-9E29-FBA7104EB11C}" srcId="{AFFA9D55-B701-4807-8978-87C7940510C9}" destId="{C9CA9088-2698-4823-93F2-01006D15A720}" srcOrd="1" destOrd="0" parTransId="{C9EFBEFB-253D-45F5-BFDC-30AEAF5BFAB3}" sibTransId="{B7C9BDB4-2209-4B36-9779-D36CE77518B2}"/>
    <dgm:cxn modelId="{50803F9A-478B-43A8-AC0F-2D443DD3D336}" type="presOf" srcId="{C9CA9088-2698-4823-93F2-01006D15A720}" destId="{E410A1C2-8D40-4910-873C-D77103B91B06}" srcOrd="0" destOrd="0" presId="urn:microsoft.com/office/officeart/2008/layout/LinedList"/>
    <dgm:cxn modelId="{709309AF-2C39-45C8-B9F7-F995CD4F8A6B}" type="presOf" srcId="{48F38205-933E-44A6-9DEE-F1C8A5386C7E}" destId="{B65D3AC8-359F-4AF8-9CB5-EF2B873453AF}" srcOrd="0" destOrd="0" presId="urn:microsoft.com/office/officeart/2008/layout/LinedList"/>
    <dgm:cxn modelId="{4EA25CB6-A9EB-4273-A87B-F3D7E6477784}" type="presOf" srcId="{14463E26-A5F5-44F4-ACD2-08B737627AA7}" destId="{0C318C5C-09AC-4AD5-BCD5-89F6E8DAB725}" srcOrd="0" destOrd="0" presId="urn:microsoft.com/office/officeart/2008/layout/LinedList"/>
    <dgm:cxn modelId="{EE0A59B9-3216-4934-A83A-C1C081E4BAC0}" type="presOf" srcId="{33780C83-9AA0-4144-9F48-3A10C4B7DC2C}" destId="{48D066BE-5DF3-42F4-AB33-B27B2E1DBA1C}" srcOrd="0" destOrd="0" presId="urn:microsoft.com/office/officeart/2008/layout/LinedList"/>
    <dgm:cxn modelId="{E84D56BA-CDD3-4015-BB36-433AC6AFA446}" srcId="{AFFA9D55-B701-4807-8978-87C7940510C9}" destId="{C0A2655A-8B81-4B26-812E-682508BEAA97}" srcOrd="3" destOrd="0" parTransId="{9A361A4C-98CA-4CDD-B732-CDED90B5E98B}" sibTransId="{C45D66C6-6AF3-44F5-8E85-745D3FA6409F}"/>
    <dgm:cxn modelId="{B3987ED0-4AAE-44AA-B452-31F9961C1D80}" srcId="{AFFA9D55-B701-4807-8978-87C7940510C9}" destId="{D561745F-F458-4B96-A6DD-5DCF29F4ECCC}" srcOrd="4" destOrd="0" parTransId="{B0026A66-C4C9-4EB9-9322-5DFDE6BEBDE0}" sibTransId="{34F04B7E-82B1-4EF0-A376-A1D354348AD4}"/>
    <dgm:cxn modelId="{5A197AD6-9FCC-41E9-962A-CC5BA0C70CEF}" type="presOf" srcId="{C2B519C0-EF60-4620-9B33-5A84ED779678}" destId="{BFE12C97-137F-4C45-ACB5-D1A3F10A666E}" srcOrd="0" destOrd="0" presId="urn:microsoft.com/office/officeart/2008/layout/LinedList"/>
    <dgm:cxn modelId="{5A8080C1-D42F-4FA5-B473-249CAE90124A}" type="presParOf" srcId="{87FCD370-E979-471D-9B23-AA4FF0A4CC66}" destId="{3EA8CBC5-4880-4DDB-AA99-11A5090211F0}" srcOrd="0" destOrd="0" presId="urn:microsoft.com/office/officeart/2008/layout/LinedList"/>
    <dgm:cxn modelId="{E3B30186-E2F7-40E7-AD9F-5CF6A7EC42B0}" type="presParOf" srcId="{87FCD370-E979-471D-9B23-AA4FF0A4CC66}" destId="{9A1576D5-F9C7-4C09-AFE3-30DBFFCBFE64}" srcOrd="1" destOrd="0" presId="urn:microsoft.com/office/officeart/2008/layout/LinedList"/>
    <dgm:cxn modelId="{5F7D171C-8B41-4EB9-AA66-62CECD6598BA}" type="presParOf" srcId="{9A1576D5-F9C7-4C09-AFE3-30DBFFCBFE64}" destId="{B65D3AC8-359F-4AF8-9CB5-EF2B873453AF}" srcOrd="0" destOrd="0" presId="urn:microsoft.com/office/officeart/2008/layout/LinedList"/>
    <dgm:cxn modelId="{06BE40A5-4CDE-439D-BEA6-CBDE59593BA7}" type="presParOf" srcId="{9A1576D5-F9C7-4C09-AFE3-30DBFFCBFE64}" destId="{7C5E2131-5912-4E44-971D-B811EE2FD696}" srcOrd="1" destOrd="0" presId="urn:microsoft.com/office/officeart/2008/layout/LinedList"/>
    <dgm:cxn modelId="{DE61A1C2-462E-4411-B02D-57B25E70B191}" type="presParOf" srcId="{87FCD370-E979-471D-9B23-AA4FF0A4CC66}" destId="{C60D95A9-D082-431A-A0DE-808C4FB38C4B}" srcOrd="2" destOrd="0" presId="urn:microsoft.com/office/officeart/2008/layout/LinedList"/>
    <dgm:cxn modelId="{4FABF8C1-D97B-4364-855B-01C374769C11}" type="presParOf" srcId="{87FCD370-E979-471D-9B23-AA4FF0A4CC66}" destId="{C34334C5-8FB9-43BF-99A4-5C444AFDB890}" srcOrd="3" destOrd="0" presId="urn:microsoft.com/office/officeart/2008/layout/LinedList"/>
    <dgm:cxn modelId="{B755E922-91F5-45DE-AB87-74BD67B9CD9F}" type="presParOf" srcId="{C34334C5-8FB9-43BF-99A4-5C444AFDB890}" destId="{E410A1C2-8D40-4910-873C-D77103B91B06}" srcOrd="0" destOrd="0" presId="urn:microsoft.com/office/officeart/2008/layout/LinedList"/>
    <dgm:cxn modelId="{60B78F5E-50C7-470A-AFF5-4806F6EE279C}" type="presParOf" srcId="{C34334C5-8FB9-43BF-99A4-5C444AFDB890}" destId="{6EAE04B2-BE1C-4386-8841-E98ECDD9755B}" srcOrd="1" destOrd="0" presId="urn:microsoft.com/office/officeart/2008/layout/LinedList"/>
    <dgm:cxn modelId="{D45CD924-5409-44AA-97E3-5B78AB174F0E}" type="presParOf" srcId="{87FCD370-E979-471D-9B23-AA4FF0A4CC66}" destId="{78E414B7-59F3-45F9-A69A-90EA81D6940A}" srcOrd="4" destOrd="0" presId="urn:microsoft.com/office/officeart/2008/layout/LinedList"/>
    <dgm:cxn modelId="{AD93C8EC-B273-452B-A44A-80DF71AD8D16}" type="presParOf" srcId="{87FCD370-E979-471D-9B23-AA4FF0A4CC66}" destId="{76BB208F-55B0-4A0C-9FA3-DE21FABC1340}" srcOrd="5" destOrd="0" presId="urn:microsoft.com/office/officeart/2008/layout/LinedList"/>
    <dgm:cxn modelId="{BF52F8FE-3C96-4E3D-97F5-A3A1442FC1D5}" type="presParOf" srcId="{76BB208F-55B0-4A0C-9FA3-DE21FABC1340}" destId="{0C318C5C-09AC-4AD5-BCD5-89F6E8DAB725}" srcOrd="0" destOrd="0" presId="urn:microsoft.com/office/officeart/2008/layout/LinedList"/>
    <dgm:cxn modelId="{C49BDBD4-CA95-4CE1-A0B7-6151FF7AB586}" type="presParOf" srcId="{76BB208F-55B0-4A0C-9FA3-DE21FABC1340}" destId="{44C60C67-25FD-41C2-A9F8-6420412D02B4}" srcOrd="1" destOrd="0" presId="urn:microsoft.com/office/officeart/2008/layout/LinedList"/>
    <dgm:cxn modelId="{F22CBBED-0F91-4F7D-972E-18EFF24C3123}" type="presParOf" srcId="{87FCD370-E979-471D-9B23-AA4FF0A4CC66}" destId="{D469EF95-6E61-4311-8B64-14BB243C0DE5}" srcOrd="6" destOrd="0" presId="urn:microsoft.com/office/officeart/2008/layout/LinedList"/>
    <dgm:cxn modelId="{E9A99BDF-A0F3-477A-9204-698A24AB5D32}" type="presParOf" srcId="{87FCD370-E979-471D-9B23-AA4FF0A4CC66}" destId="{86A95836-46D3-4CB7-989F-BC3F7C3271DF}" srcOrd="7" destOrd="0" presId="urn:microsoft.com/office/officeart/2008/layout/LinedList"/>
    <dgm:cxn modelId="{85A6C60C-62BC-407B-ACDE-32E6B8650F27}" type="presParOf" srcId="{86A95836-46D3-4CB7-989F-BC3F7C3271DF}" destId="{6BDC57A8-EAE9-4F14-98EA-B0CABB6AB4F6}" srcOrd="0" destOrd="0" presId="urn:microsoft.com/office/officeart/2008/layout/LinedList"/>
    <dgm:cxn modelId="{E8BE29CE-4B23-4E64-9A04-977E2DB05D88}" type="presParOf" srcId="{86A95836-46D3-4CB7-989F-BC3F7C3271DF}" destId="{3337D880-0C8F-4ADB-A4CB-551647B5DF50}" srcOrd="1" destOrd="0" presId="urn:microsoft.com/office/officeart/2008/layout/LinedList"/>
    <dgm:cxn modelId="{5D139A06-36C0-45C5-BD58-48853C7BFD15}" type="presParOf" srcId="{87FCD370-E979-471D-9B23-AA4FF0A4CC66}" destId="{90AE660E-AC56-48E1-A878-BD4B34D89E1E}" srcOrd="8" destOrd="0" presId="urn:microsoft.com/office/officeart/2008/layout/LinedList"/>
    <dgm:cxn modelId="{7D18F339-600C-4D43-B9E9-1D4DD7AE8E12}" type="presParOf" srcId="{87FCD370-E979-471D-9B23-AA4FF0A4CC66}" destId="{7DB44169-0F98-49C2-AECC-59E64182FE11}" srcOrd="9" destOrd="0" presId="urn:microsoft.com/office/officeart/2008/layout/LinedList"/>
    <dgm:cxn modelId="{D1771620-AAB8-4B7C-AC80-ABB6C42AD8EA}" type="presParOf" srcId="{7DB44169-0F98-49C2-AECC-59E64182FE11}" destId="{CBFBA341-C4AE-4942-BCFC-6C9D42639B6C}" srcOrd="0" destOrd="0" presId="urn:microsoft.com/office/officeart/2008/layout/LinedList"/>
    <dgm:cxn modelId="{229A370B-2F2C-4C38-BD19-6CA4023077C1}" type="presParOf" srcId="{7DB44169-0F98-49C2-AECC-59E64182FE11}" destId="{A6B6847B-7468-4320-8853-F9016EB96920}" srcOrd="1" destOrd="0" presId="urn:microsoft.com/office/officeart/2008/layout/LinedList"/>
    <dgm:cxn modelId="{8EBE8418-FBF4-4AA8-9B8F-7E4BBEA61536}" type="presParOf" srcId="{87FCD370-E979-471D-9B23-AA4FF0A4CC66}" destId="{797A9C8F-E663-444A-903F-98A24ED7499F}" srcOrd="10" destOrd="0" presId="urn:microsoft.com/office/officeart/2008/layout/LinedList"/>
    <dgm:cxn modelId="{C5F440A2-C295-4B9C-BB2E-35839148D1BF}" type="presParOf" srcId="{87FCD370-E979-471D-9B23-AA4FF0A4CC66}" destId="{EFB4FD6E-FB73-45E1-A0CD-D0BE2792AB9F}" srcOrd="11" destOrd="0" presId="urn:microsoft.com/office/officeart/2008/layout/LinedList"/>
    <dgm:cxn modelId="{135BA935-301D-4F27-9E25-EBABC54E86B0}" type="presParOf" srcId="{EFB4FD6E-FB73-45E1-A0CD-D0BE2792AB9F}" destId="{48D066BE-5DF3-42F4-AB33-B27B2E1DBA1C}" srcOrd="0" destOrd="0" presId="urn:microsoft.com/office/officeart/2008/layout/LinedList"/>
    <dgm:cxn modelId="{0A41A810-2611-48D3-904A-11790340EB83}" type="presParOf" srcId="{EFB4FD6E-FB73-45E1-A0CD-D0BE2792AB9F}" destId="{180871D3-FE1F-4E0B-B9BB-D0422D076701}" srcOrd="1" destOrd="0" presId="urn:microsoft.com/office/officeart/2008/layout/LinedList"/>
    <dgm:cxn modelId="{11E04AF7-F74C-475C-87C7-1020C3BCD40B}" type="presParOf" srcId="{87FCD370-E979-471D-9B23-AA4FF0A4CC66}" destId="{194E9B5D-B6B3-4405-86CF-6C8C0919560D}" srcOrd="12" destOrd="0" presId="urn:microsoft.com/office/officeart/2008/layout/LinedList"/>
    <dgm:cxn modelId="{C3B08355-7556-4580-A170-4A689A5A8121}" type="presParOf" srcId="{87FCD370-E979-471D-9B23-AA4FF0A4CC66}" destId="{59987888-F17F-487D-80BB-B4EEC6D8257B}" srcOrd="13" destOrd="0" presId="urn:microsoft.com/office/officeart/2008/layout/LinedList"/>
    <dgm:cxn modelId="{81EBEB17-3CA3-4A0D-A170-E5285E9923B8}" type="presParOf" srcId="{59987888-F17F-487D-80BB-B4EEC6D8257B}" destId="{5AD7543A-062F-4CD0-A6F4-76C27E49AD2B}" srcOrd="0" destOrd="0" presId="urn:microsoft.com/office/officeart/2008/layout/LinedList"/>
    <dgm:cxn modelId="{EECA8B86-5309-4C80-ADEA-4CB3C720020F}" type="presParOf" srcId="{59987888-F17F-487D-80BB-B4EEC6D8257B}" destId="{EE8F249F-791D-4A4B-B4B6-DE5CD8F92A58}" srcOrd="1" destOrd="0" presId="urn:microsoft.com/office/officeart/2008/layout/LinedList"/>
    <dgm:cxn modelId="{A8594452-3433-45B1-B5AF-9076B5A0E9F7}" type="presParOf" srcId="{87FCD370-E979-471D-9B23-AA4FF0A4CC66}" destId="{73AC0A16-B6FA-49BA-BFE5-DA0F1734ACCF}" srcOrd="14" destOrd="0" presId="urn:microsoft.com/office/officeart/2008/layout/LinedList"/>
    <dgm:cxn modelId="{77A6BB3C-3309-472B-9B86-D97CDB577E89}" type="presParOf" srcId="{87FCD370-E979-471D-9B23-AA4FF0A4CC66}" destId="{B111CF81-815C-472A-8ABB-2495B2BAEE0C}" srcOrd="15" destOrd="0" presId="urn:microsoft.com/office/officeart/2008/layout/LinedList"/>
    <dgm:cxn modelId="{EE96A72A-CA49-46B6-B2D1-5951D1D723B3}" type="presParOf" srcId="{B111CF81-815C-472A-8ABB-2495B2BAEE0C}" destId="{BFE12C97-137F-4C45-ACB5-D1A3F10A666E}" srcOrd="0" destOrd="0" presId="urn:microsoft.com/office/officeart/2008/layout/LinedList"/>
    <dgm:cxn modelId="{BD3D9653-E624-41DD-8CF5-AD7669FBF344}" type="presParOf" srcId="{B111CF81-815C-472A-8ABB-2495B2BAEE0C}" destId="{2B3028B9-2BB1-432B-AEC6-49AFBCC0A8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8CBC5-4880-4DDB-AA99-11A5090211F0}">
      <dsp:nvSpPr>
        <dsp:cNvPr id="0" name=""/>
        <dsp:cNvSpPr/>
      </dsp:nvSpPr>
      <dsp:spPr>
        <a:xfrm>
          <a:off x="0" y="0"/>
          <a:ext cx="53292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5D3AC8-359F-4AF8-9CB5-EF2B873453AF}">
      <dsp:nvSpPr>
        <dsp:cNvPr id="0" name=""/>
        <dsp:cNvSpPr/>
      </dsp:nvSpPr>
      <dsp:spPr>
        <a:xfrm>
          <a:off x="0" y="0"/>
          <a:ext cx="5329236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/>
            <a:t>單色溫</a:t>
          </a:r>
          <a:endParaRPr lang="en-US" sz="2200" kern="1200"/>
        </a:p>
      </dsp:txBody>
      <dsp:txXfrm>
        <a:off x="0" y="0"/>
        <a:ext cx="5329236" cy="507206"/>
      </dsp:txXfrm>
    </dsp:sp>
    <dsp:sp modelId="{C60D95A9-D082-431A-A0DE-808C4FB38C4B}">
      <dsp:nvSpPr>
        <dsp:cNvPr id="0" name=""/>
        <dsp:cNvSpPr/>
      </dsp:nvSpPr>
      <dsp:spPr>
        <a:xfrm>
          <a:off x="0" y="507206"/>
          <a:ext cx="5329236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10A1C2-8D40-4910-873C-D77103B91B06}">
      <dsp:nvSpPr>
        <dsp:cNvPr id="0" name=""/>
        <dsp:cNvSpPr/>
      </dsp:nvSpPr>
      <dsp:spPr>
        <a:xfrm>
          <a:off x="0" y="507206"/>
          <a:ext cx="5329236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/>
            <a:t>三色溫</a:t>
          </a:r>
          <a:endParaRPr lang="en-US" sz="2200" kern="1200"/>
        </a:p>
      </dsp:txBody>
      <dsp:txXfrm>
        <a:off x="0" y="507206"/>
        <a:ext cx="5329236" cy="507206"/>
      </dsp:txXfrm>
    </dsp:sp>
    <dsp:sp modelId="{78E414B7-59F3-45F9-A69A-90EA81D6940A}">
      <dsp:nvSpPr>
        <dsp:cNvPr id="0" name=""/>
        <dsp:cNvSpPr/>
      </dsp:nvSpPr>
      <dsp:spPr>
        <a:xfrm>
          <a:off x="0" y="1014412"/>
          <a:ext cx="5329236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318C5C-09AC-4AD5-BCD5-89F6E8DAB725}">
      <dsp:nvSpPr>
        <dsp:cNvPr id="0" name=""/>
        <dsp:cNvSpPr/>
      </dsp:nvSpPr>
      <dsp:spPr>
        <a:xfrm>
          <a:off x="0" y="1014412"/>
          <a:ext cx="5329236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/>
            <a:t>五色溫</a:t>
          </a:r>
          <a:endParaRPr lang="en-US" sz="2200" kern="1200"/>
        </a:p>
      </dsp:txBody>
      <dsp:txXfrm>
        <a:off x="0" y="1014412"/>
        <a:ext cx="5329236" cy="507206"/>
      </dsp:txXfrm>
    </dsp:sp>
    <dsp:sp modelId="{D469EF95-6E61-4311-8B64-14BB243C0DE5}">
      <dsp:nvSpPr>
        <dsp:cNvPr id="0" name=""/>
        <dsp:cNvSpPr/>
      </dsp:nvSpPr>
      <dsp:spPr>
        <a:xfrm>
          <a:off x="0" y="1521618"/>
          <a:ext cx="5329236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DC57A8-EAE9-4F14-98EA-B0CABB6AB4F6}">
      <dsp:nvSpPr>
        <dsp:cNvPr id="0" name=""/>
        <dsp:cNvSpPr/>
      </dsp:nvSpPr>
      <dsp:spPr>
        <a:xfrm>
          <a:off x="0" y="1521618"/>
          <a:ext cx="5329236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/>
            <a:t>全光譜</a:t>
          </a:r>
          <a:endParaRPr lang="en-US" sz="2200" kern="1200"/>
        </a:p>
      </dsp:txBody>
      <dsp:txXfrm>
        <a:off x="0" y="1521618"/>
        <a:ext cx="5329236" cy="507206"/>
      </dsp:txXfrm>
    </dsp:sp>
    <dsp:sp modelId="{90AE660E-AC56-48E1-A878-BD4B34D89E1E}">
      <dsp:nvSpPr>
        <dsp:cNvPr id="0" name=""/>
        <dsp:cNvSpPr/>
      </dsp:nvSpPr>
      <dsp:spPr>
        <a:xfrm>
          <a:off x="0" y="2028824"/>
          <a:ext cx="5329236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FBA341-C4AE-4942-BCFC-6C9D42639B6C}">
      <dsp:nvSpPr>
        <dsp:cNvPr id="0" name=""/>
        <dsp:cNvSpPr/>
      </dsp:nvSpPr>
      <dsp:spPr>
        <a:xfrm>
          <a:off x="0" y="2028825"/>
          <a:ext cx="5329236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/>
            <a:t>牆壁開關設定三色溫</a:t>
          </a:r>
          <a:endParaRPr lang="en-US" sz="2200" kern="1200"/>
        </a:p>
      </dsp:txBody>
      <dsp:txXfrm>
        <a:off x="0" y="2028825"/>
        <a:ext cx="5329236" cy="507206"/>
      </dsp:txXfrm>
    </dsp:sp>
    <dsp:sp modelId="{797A9C8F-E663-444A-903F-98A24ED7499F}">
      <dsp:nvSpPr>
        <dsp:cNvPr id="0" name=""/>
        <dsp:cNvSpPr/>
      </dsp:nvSpPr>
      <dsp:spPr>
        <a:xfrm>
          <a:off x="0" y="2536031"/>
          <a:ext cx="5329236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D066BE-5DF3-42F4-AB33-B27B2E1DBA1C}">
      <dsp:nvSpPr>
        <dsp:cNvPr id="0" name=""/>
        <dsp:cNvSpPr/>
      </dsp:nvSpPr>
      <dsp:spPr>
        <a:xfrm>
          <a:off x="0" y="2536031"/>
          <a:ext cx="5329236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/>
            <a:t>智能控制</a:t>
          </a:r>
          <a:endParaRPr lang="en-US" sz="2200" kern="1200"/>
        </a:p>
      </dsp:txBody>
      <dsp:txXfrm>
        <a:off x="0" y="2536031"/>
        <a:ext cx="5329236" cy="507206"/>
      </dsp:txXfrm>
    </dsp:sp>
    <dsp:sp modelId="{194E9B5D-B6B3-4405-86CF-6C8C0919560D}">
      <dsp:nvSpPr>
        <dsp:cNvPr id="0" name=""/>
        <dsp:cNvSpPr/>
      </dsp:nvSpPr>
      <dsp:spPr>
        <a:xfrm>
          <a:off x="0" y="3043237"/>
          <a:ext cx="5329236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D7543A-062F-4CD0-A6F4-76C27E49AD2B}">
      <dsp:nvSpPr>
        <dsp:cNvPr id="0" name=""/>
        <dsp:cNvSpPr/>
      </dsp:nvSpPr>
      <dsp:spPr>
        <a:xfrm>
          <a:off x="0" y="3043237"/>
          <a:ext cx="5329236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/>
            <a:t>紅外線移動感應</a:t>
          </a:r>
          <a:r>
            <a:rPr lang="en-US" sz="2200" kern="1200"/>
            <a:t>(</a:t>
          </a:r>
          <a:r>
            <a:rPr lang="zh-TW" sz="2200" kern="1200"/>
            <a:t>可以有過度調光功能</a:t>
          </a:r>
          <a:r>
            <a:rPr lang="en-US" sz="2200" kern="1200"/>
            <a:t>)</a:t>
          </a:r>
        </a:p>
      </dsp:txBody>
      <dsp:txXfrm>
        <a:off x="0" y="3043237"/>
        <a:ext cx="5329236" cy="507206"/>
      </dsp:txXfrm>
    </dsp:sp>
    <dsp:sp modelId="{73AC0A16-B6FA-49BA-BFE5-DA0F1734ACCF}">
      <dsp:nvSpPr>
        <dsp:cNvPr id="0" name=""/>
        <dsp:cNvSpPr/>
      </dsp:nvSpPr>
      <dsp:spPr>
        <a:xfrm>
          <a:off x="0" y="3550443"/>
          <a:ext cx="532923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E12C97-137F-4C45-ACB5-D1A3F10A666E}">
      <dsp:nvSpPr>
        <dsp:cNvPr id="0" name=""/>
        <dsp:cNvSpPr/>
      </dsp:nvSpPr>
      <dsp:spPr>
        <a:xfrm>
          <a:off x="0" y="3550443"/>
          <a:ext cx="5329236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/>
            <a:t>夕陽紅 </a:t>
          </a:r>
          <a:r>
            <a:rPr lang="en-US" sz="2200" kern="1200"/>
            <a:t>+ </a:t>
          </a:r>
          <a:r>
            <a:rPr lang="zh-TW" sz="2200" kern="1200"/>
            <a:t>色溫設定</a:t>
          </a:r>
          <a:endParaRPr lang="en-US" sz="2200" kern="1200"/>
        </a:p>
      </dsp:txBody>
      <dsp:txXfrm>
        <a:off x="0" y="3550443"/>
        <a:ext cx="5329236" cy="507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EDA7E9-38F2-FE34-4A67-874637CA6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50FD4E1-7D4C-04FD-E740-0904B457C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33B579-D62A-A053-92DC-A8CD0218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7D2450-5C5E-319A-F7E5-5C67C615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82D2AD-FC80-221D-7141-A8571380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63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77D87A-5FA7-25AD-0476-0E85FDE4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868D386-E62F-6DA4-C3B6-73C7127AF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489A14-8327-6A8A-E5D1-517809B8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7B740B-FE75-78D7-8597-856D5926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F05FFA-7496-80BC-B85D-29235551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82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0B9147-3B44-1C0F-6FFC-223CD9444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345FA7-9E30-9A6E-A7D2-07DA66106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3B90B9-B8F6-2014-9583-21CFEFF0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E79D4A-6543-EC56-FCC2-565A1DD5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ACDDEF-24FA-67DF-1D33-6C198B39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91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9BDE5D-F81E-E236-DB93-E290FE6B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A2F876-9334-9415-EB96-2FC091A30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EB4C50-C716-7F3A-58D3-38A585FC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9D84BD-D255-13E2-F64D-B2A5548C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DC04C4-1729-0670-C16C-932B178E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93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5E74FF-06FC-F2E3-6B56-A7FAA91B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039A44-397D-0BB0-DECE-23978E211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3E77FD-5604-A6E9-005C-E028788C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39025E-E2C2-945D-5306-E279182C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C62E38-A92D-CA6E-5ABF-61BAB600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4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6F100-3BA1-A375-65FE-36DC4049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B6A50E-EAB7-8533-4823-CE4F5C678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77DBD06-7DD8-1B91-1B4D-232B54E01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B8392F9-670B-3300-53C3-75545EAC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B88A69-E0EF-BAD9-2EC3-E6D7EB51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340EC3-D95E-365A-9553-D5D7BB1E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41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D9880F-45A9-76E6-AF9A-80B49571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E4A2C9-0A3A-97EB-901C-57B3871CC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924C6F-B72E-9E7E-E944-227BA4D05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7522495-F6EB-9A12-31D5-95A942B5B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C1163C1-B06B-F08C-D8EE-468ED09AF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0FEC6E-A565-464E-F766-07990A48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FBC9F2E-A670-6D70-878F-7CA500FE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201C2D3-81F6-CE23-C928-EB47D68B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01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2F92A0-739D-9128-1A12-68DEB095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B5E739F-DCEA-BA19-41CE-745B6B49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2125F08-B5B4-B844-4AE7-9106C0C4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5B4244-EB0A-8E16-2CD8-18720CE06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16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B9C8F6F-3127-264F-E39F-55EC07CA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057C9E1-752A-B6F8-7A48-68F8FF1C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B91F66-61E2-4B20-785F-850D404E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32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FA91AD-725C-E5B6-7065-21FB30A8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9C1E5B-81B3-83F2-0F4D-D56826F4E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1299271-8C23-9A84-6CA5-828DD1607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A489BF-B4FE-BE71-1FB1-B6C8B863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ECBA64D-88AF-4235-62B9-3841A55A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0824F3-1260-CD70-F0BB-C5C63279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32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1DA55D-2DF4-0DC9-30D0-4A2046BD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D3E3002-D3D6-E1D8-DA04-635777ED4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5CD2D81-39D2-E679-7A4A-C4C5244A1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0813382-7DC7-F4D8-8B5D-682DEC1C6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B5A4BF4-5B8A-E777-FE0E-961713AD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600FC7-F988-E0D5-FB6D-C9F2911A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89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B9FEBD9-7D2F-3E31-E531-D2A8A442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1A931B-ED9C-ABDC-FB32-6DA9B71E2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AC553A-7B71-DAD3-1191-AEE6022AE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E78C-11B8-48C6-BC33-8EDC6230AF7F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C3C949-0EAB-849C-460D-59F7B4D22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51AE5E-1B75-C3C4-A2E3-C1428A0FF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74EA-34EC-4C52-9835-7886509A1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3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5ADEF6-AC3F-3A95-D0F8-679E0EE87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5400"/>
              <a:t>吸頂燈產品研究開發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33E3EDF8-638B-A148-BA68-5E3F9FD4E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CA" altLang="zh-TW" sz="2000" dirty="0"/>
              <a:t>Stephen Liao 2022-08-10</a:t>
            </a:r>
            <a:endParaRPr lang="zh-TW" alt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FC100-1F25-0528-4F34-032D55964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8" r="162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0967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0FAC7A-5CE2-49CC-518C-1C7948CF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重新出圖確認打樣</a:t>
            </a:r>
            <a:r>
              <a:rPr lang="en-US" altLang="zh-TW" dirty="0"/>
              <a:t>B</a:t>
            </a:r>
            <a:endParaRPr lang="zh-TW" altLang="en-US" dirty="0"/>
          </a:p>
        </p:txBody>
      </p:sp>
      <p:pic>
        <p:nvPicPr>
          <p:cNvPr id="6" name="內容版面配置區 5" descr="一張含有 桌 的圖片&#10;&#10;自動產生的描述">
            <a:extLst>
              <a:ext uri="{FF2B5EF4-FFF2-40B4-BE49-F238E27FC236}">
                <a16:creationId xmlns:a16="http://schemas.microsoft.com/office/drawing/2014/main" id="{4A9819D5-A573-28BB-2429-0269DF78FE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2957"/>
            <a:ext cx="5181600" cy="2916674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B4B0AD6-47AF-9C0C-9C34-EB28C1E334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2957"/>
            <a:ext cx="5181600" cy="2916674"/>
          </a:xfrm>
        </p:spPr>
      </p:pic>
    </p:spTree>
    <p:extLst>
      <p:ext uri="{BB962C8B-B14F-4D97-AF65-F5344CB8AC3E}">
        <p14:creationId xmlns:p14="http://schemas.microsoft.com/office/powerpoint/2010/main" val="427155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115E51BA-E089-957D-FE2E-933155F5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CA" dirty="0"/>
              <a:t>重新確認及打樣</a:t>
            </a:r>
            <a:r>
              <a:rPr lang="en-CA" altLang="zh-TW" dirty="0"/>
              <a:t>A/B</a:t>
            </a:r>
            <a:endParaRPr lang="zh-TW" alt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959516FF-2D49-39B7-4FD7-7B18F1A01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5075"/>
            <a:ext cx="5181600" cy="3671888"/>
          </a:xfrm>
        </p:spPr>
        <p:txBody>
          <a:bodyPr/>
          <a:lstStyle/>
          <a:p>
            <a:r>
              <a:rPr lang="zh-TW" altLang="en-US" dirty="0"/>
              <a:t>設計師以原來三夾片的燈罩做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出效果圖</a:t>
            </a:r>
            <a:endParaRPr lang="en-US" altLang="zh-TW" dirty="0"/>
          </a:p>
          <a:p>
            <a:r>
              <a:rPr lang="zh-TW" altLang="en-US" dirty="0"/>
              <a:t>與原設計師的設計作比較分析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46821AC-7F93-3B9E-CFCA-62ADCF83BB8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91682" y="1681163"/>
            <a:ext cx="4066106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/>
              <a:t>確認部分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44D2640F-9AAA-2402-0F65-FA02BC5554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2505075"/>
            <a:ext cx="5183187" cy="3195928"/>
          </a:xfrm>
        </p:spPr>
        <p:txBody>
          <a:bodyPr/>
          <a:lstStyle/>
          <a:p>
            <a:r>
              <a:rPr lang="zh-TW" altLang="en-US" dirty="0"/>
              <a:t>打樣數量</a:t>
            </a:r>
            <a:r>
              <a:rPr lang="en-US" altLang="zh-TW" dirty="0"/>
              <a:t>10</a:t>
            </a:r>
            <a:r>
              <a:rPr lang="zh-TW" altLang="en-US" dirty="0"/>
              <a:t>個</a:t>
            </a:r>
            <a:endParaRPr lang="en-US" altLang="zh-TW" dirty="0"/>
          </a:p>
          <a:p>
            <a:r>
              <a:rPr lang="zh-TW" altLang="en-CA" dirty="0"/>
              <a:t>顏色以 </a:t>
            </a:r>
            <a:r>
              <a:rPr lang="en-CA" altLang="zh-TW" dirty="0"/>
              <a:t>Vintage Brass</a:t>
            </a:r>
          </a:p>
          <a:p>
            <a:pPr marL="0" indent="0">
              <a:buNone/>
            </a:pPr>
            <a:r>
              <a:rPr lang="en-CA" altLang="zh-TW" dirty="0"/>
              <a:t>	      Matte Black</a:t>
            </a:r>
            <a:endParaRPr lang="zh-TW" altLang="en-US" dirty="0"/>
          </a:p>
        </p:txBody>
      </p:sp>
      <p:sp>
        <p:nvSpPr>
          <p:cNvPr id="11" name="文字版面配置區 6">
            <a:extLst>
              <a:ext uri="{FF2B5EF4-FFF2-40B4-BE49-F238E27FC236}">
                <a16:creationId xmlns:a16="http://schemas.microsoft.com/office/drawing/2014/main" id="{75DFD9D7-6B17-B35F-5FB1-A2FC1F14F18A}"/>
              </a:ext>
            </a:extLst>
          </p:cNvPr>
          <p:cNvSpPr txBox="1">
            <a:spLocks/>
          </p:cNvSpPr>
          <p:nvPr/>
        </p:nvSpPr>
        <p:spPr>
          <a:xfrm>
            <a:off x="7287208" y="1690688"/>
            <a:ext cx="3144416" cy="81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000" dirty="0"/>
              <a:t>打樣部分</a:t>
            </a:r>
          </a:p>
        </p:txBody>
      </p:sp>
    </p:spTree>
    <p:extLst>
      <p:ext uri="{BB962C8B-B14F-4D97-AF65-F5344CB8AC3E}">
        <p14:creationId xmlns:p14="http://schemas.microsoft.com/office/powerpoint/2010/main" val="239895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D406EB4-7561-88B0-304F-2531B58A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r>
              <a:rPr lang="zh-TW" altLang="en-US" sz="4000"/>
              <a:t>產品規格</a:t>
            </a:r>
          </a:p>
        </p:txBody>
      </p:sp>
      <p:pic>
        <p:nvPicPr>
          <p:cNvPr id="5" name="Picture 4" descr="Sparklers on glass jar">
            <a:extLst>
              <a:ext uri="{FF2B5EF4-FFF2-40B4-BE49-F238E27FC236}">
                <a16:creationId xmlns:a16="http://schemas.microsoft.com/office/drawing/2014/main" id="{0D8C6F7F-945D-0C80-70AA-0980F650C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8" r="17547" b="-1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6AD6A8-35C4-049D-C902-3A7C2688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19" y="2630161"/>
            <a:ext cx="4589491" cy="3332489"/>
          </a:xfrm>
        </p:spPr>
        <p:txBody>
          <a:bodyPr>
            <a:normAutofit/>
          </a:bodyPr>
          <a:lstStyle/>
          <a:p>
            <a:r>
              <a:rPr lang="en-US" altLang="zh-TW" dirty="0"/>
              <a:t>12”  16W</a:t>
            </a:r>
          </a:p>
          <a:p>
            <a:r>
              <a:rPr lang="en-US" altLang="zh-TW" dirty="0"/>
              <a:t>14”  22W</a:t>
            </a:r>
          </a:p>
          <a:p>
            <a:r>
              <a:rPr lang="en-US" altLang="zh-TW" dirty="0"/>
              <a:t>16”  26W</a:t>
            </a:r>
          </a:p>
          <a:p>
            <a:r>
              <a:rPr lang="en-US" altLang="zh-TW" dirty="0"/>
              <a:t>20”  26W</a:t>
            </a:r>
          </a:p>
          <a:p>
            <a:r>
              <a:rPr lang="en-US" altLang="zh-TW" dirty="0"/>
              <a:t>22”  29W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644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5E3FF2-F64C-A89A-4857-97A2C5B28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28" b="2"/>
          <a:stretch/>
        </p:blipFill>
        <p:spPr>
          <a:xfrm>
            <a:off x="20" y="10"/>
            <a:ext cx="6204384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7A3A756-62C0-E85C-391F-C7A51A85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6"/>
            <a:ext cx="4164011" cy="2611437"/>
          </a:xfrm>
        </p:spPr>
        <p:txBody>
          <a:bodyPr>
            <a:normAutofit/>
          </a:bodyPr>
          <a:lstStyle/>
          <a:p>
            <a:r>
              <a:rPr lang="zh-TW" altLang="en-US" sz="3600"/>
              <a:t>控制功能</a:t>
            </a: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7B3A394C-A2D4-2373-5C0E-300D741FF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73573"/>
              </p:ext>
            </p:extLst>
          </p:nvPr>
        </p:nvGraphicFramePr>
        <p:xfrm>
          <a:off x="6381750" y="2119313"/>
          <a:ext cx="5329236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341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5A744FD-E26F-73F7-B80E-9650C1A8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zh-TW" altLang="en-US" sz="3600">
                <a:solidFill>
                  <a:srgbClr val="FFFFFF"/>
                </a:solidFill>
              </a:rPr>
              <a:t>研究開發方向原則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265A44B-34AC-C327-8956-49856B7DF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3742" y="3905955"/>
            <a:ext cx="4421332" cy="2427112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低售價，高數量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dirty="0"/>
              <a:t>	1. </a:t>
            </a:r>
            <a:r>
              <a:rPr lang="zh-TW" altLang="en-US" dirty="0"/>
              <a:t>生產成本低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2. </a:t>
            </a:r>
            <a:r>
              <a:rPr lang="zh-TW" altLang="en-US" dirty="0"/>
              <a:t>材料成本低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3. </a:t>
            </a:r>
            <a:r>
              <a:rPr lang="zh-TW" altLang="en-US" dirty="0"/>
              <a:t>構造簡單</a:t>
            </a:r>
            <a:endParaRPr lang="en-US" altLang="zh-TW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CE6D49E-C099-30AC-0C38-7A84546E0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6353" y="688623"/>
            <a:ext cx="4716358" cy="274037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高售價，低數量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dirty="0"/>
              <a:t>	1. </a:t>
            </a:r>
            <a:r>
              <a:rPr lang="zh-TW" altLang="en-US" dirty="0"/>
              <a:t>質感好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2. </a:t>
            </a:r>
            <a:r>
              <a:rPr lang="zh-TW" altLang="en-US" dirty="0"/>
              <a:t>功能多或是新功能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3. </a:t>
            </a:r>
            <a:r>
              <a:rPr lang="zh-TW" altLang="en-US" dirty="0"/>
              <a:t>市場少有或是新式樣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7897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447630-AFD2-C530-FAD8-F1F4E8FA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104"/>
          </a:xfrm>
        </p:spPr>
        <p:txBody>
          <a:bodyPr/>
          <a:lstStyle/>
          <a:p>
            <a:pPr algn="ctr"/>
            <a:r>
              <a:rPr lang="zh-TW" altLang="en-US" dirty="0"/>
              <a:t>已有三夾片及平頂產品修正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89D25C-CE71-9E9F-FFF4-BA5037A2B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2229"/>
            <a:ext cx="5181600" cy="4674734"/>
          </a:xfrm>
        </p:spPr>
        <p:txBody>
          <a:bodyPr>
            <a:normAutofit/>
          </a:bodyPr>
          <a:lstStyle/>
          <a:p>
            <a:r>
              <a:rPr lang="zh-TW" altLang="en-US" dirty="0"/>
              <a:t>原有夾片及面環顏色修正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1. Satin Nickel</a:t>
            </a:r>
            <a:r>
              <a:rPr lang="zh-TW" altLang="en-US" dirty="0"/>
              <a:t> 拉絲鋁色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2. Matte Black </a:t>
            </a:r>
            <a:r>
              <a:rPr lang="zh-TW" altLang="en-US" dirty="0"/>
              <a:t>啞黑色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3. Vintage Brass </a:t>
            </a:r>
            <a:r>
              <a:rPr lang="zh-TW" altLang="en-US" dirty="0"/>
              <a:t>古銅色</a:t>
            </a:r>
            <a:endParaRPr lang="en-US" altLang="zh-TW" dirty="0"/>
          </a:p>
          <a:p>
            <a:pPr marL="0" indent="0">
              <a:buNone/>
            </a:pPr>
            <a:r>
              <a:rPr lang="en-CA" altLang="zh-TW" dirty="0"/>
              <a:t>(</a:t>
            </a:r>
            <a:r>
              <a:rPr lang="zh-TW" altLang="en-US" dirty="0"/>
              <a:t>初步觀察</a:t>
            </a:r>
            <a:r>
              <a:rPr lang="en-CA" altLang="zh-TW" dirty="0"/>
              <a:t>12”</a:t>
            </a:r>
            <a:r>
              <a:rPr lang="zh-TW" altLang="en-US" dirty="0"/>
              <a:t>個人感覺比較差</a:t>
            </a:r>
            <a:r>
              <a:rPr lang="en-CA" altLang="zh-TW" dirty="0"/>
              <a:t>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目前初步市場反應</a:t>
            </a:r>
            <a:endParaRPr lang="en-US" altLang="zh-TW" dirty="0"/>
          </a:p>
          <a:p>
            <a:pPr marL="0" indent="0">
              <a:buNone/>
            </a:pPr>
            <a:r>
              <a:rPr lang="en-CA" altLang="zh-TW" dirty="0"/>
              <a:t>Satin Nickel  </a:t>
            </a:r>
            <a:r>
              <a:rPr lang="zh-TW" altLang="en-US" dirty="0"/>
              <a:t>感覺平平</a:t>
            </a:r>
            <a:endParaRPr lang="en-US" altLang="zh-TW" dirty="0"/>
          </a:p>
          <a:p>
            <a:pPr marL="0" indent="0">
              <a:buNone/>
            </a:pPr>
            <a:r>
              <a:rPr lang="en-CA" altLang="zh-TW" dirty="0"/>
              <a:t>Matte Black </a:t>
            </a:r>
            <a:r>
              <a:rPr lang="zh-TW" altLang="en-US" dirty="0"/>
              <a:t>評語最好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反應如果有亮面鍍鉻可能有特色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2DDA19-7062-DC88-C9EC-041FB74DA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2229"/>
            <a:ext cx="5181600" cy="4674734"/>
          </a:xfrm>
        </p:spPr>
        <p:txBody>
          <a:bodyPr>
            <a:normAutofit/>
          </a:bodyPr>
          <a:lstStyle/>
          <a:p>
            <a:r>
              <a:rPr lang="zh-TW" altLang="en-US" dirty="0"/>
              <a:t>新增減面環顏色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1. </a:t>
            </a:r>
            <a:r>
              <a:rPr lang="zh-TW" altLang="en-US" dirty="0"/>
              <a:t>考慮放棄</a:t>
            </a:r>
            <a:r>
              <a:rPr lang="en-US" altLang="zh-TW" dirty="0"/>
              <a:t>Satin Nickel</a:t>
            </a:r>
          </a:p>
          <a:p>
            <a:pPr marL="0" indent="0">
              <a:buNone/>
            </a:pPr>
            <a:r>
              <a:rPr lang="en-US" altLang="zh-TW" dirty="0"/>
              <a:t>	2. </a:t>
            </a:r>
            <a:r>
              <a:rPr lang="zh-TW" altLang="en-US" dirty="0">
                <a:highlight>
                  <a:srgbClr val="00FF00"/>
                </a:highlight>
              </a:rPr>
              <a:t>新增</a:t>
            </a:r>
            <a:r>
              <a:rPr lang="en-US" altLang="zh-TW" dirty="0">
                <a:highlight>
                  <a:srgbClr val="00FF00"/>
                </a:highlight>
              </a:rPr>
              <a:t>Chrome </a:t>
            </a:r>
            <a:r>
              <a:rPr lang="zh-TW" altLang="en-US" dirty="0">
                <a:highlight>
                  <a:srgbClr val="00FF00"/>
                </a:highlight>
              </a:rPr>
              <a:t>亮面鍍鉻</a:t>
            </a:r>
            <a:endParaRPr lang="en-US" altLang="zh-TW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CA" altLang="zh-TW" dirty="0"/>
              <a:t>3. 12”</a:t>
            </a:r>
            <a:r>
              <a:rPr lang="zh-TW" altLang="en-US" dirty="0"/>
              <a:t>保持保留態度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3764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65270C-708F-6770-877C-5DA4D46A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新設計初始想法 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623DEC-1AB1-C8FD-01DA-47ABC56D3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041" y="1825625"/>
            <a:ext cx="5397759" cy="4351338"/>
          </a:xfrm>
        </p:spPr>
        <p:txBody>
          <a:bodyPr/>
          <a:lstStyle/>
          <a:p>
            <a:r>
              <a:rPr lang="zh-TW" altLang="en-US" dirty="0"/>
              <a:t>數量大，價格合宜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highlight>
                  <a:srgbClr val="00FF00"/>
                </a:highlight>
              </a:rPr>
              <a:t>  </a:t>
            </a:r>
            <a:r>
              <a:rPr lang="en-US" altLang="zh-TW" dirty="0">
                <a:highlight>
                  <a:srgbClr val="00FF00"/>
                </a:highlight>
              </a:rPr>
              <a:t>(</a:t>
            </a:r>
            <a:r>
              <a:rPr lang="zh-TW" altLang="en-US" dirty="0">
                <a:highlight>
                  <a:srgbClr val="00FF00"/>
                </a:highlight>
              </a:rPr>
              <a:t>不能高，與原來標準款差不多</a:t>
            </a:r>
            <a:r>
              <a:rPr lang="en-US" altLang="zh-TW" dirty="0">
                <a:highlight>
                  <a:srgbClr val="00FF00"/>
                </a:highlight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	1. </a:t>
            </a:r>
            <a:r>
              <a:rPr lang="zh-TW" altLang="en-US" dirty="0"/>
              <a:t>三夾片去除夾片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CA" altLang="zh-TW" dirty="0"/>
              <a:t>2. </a:t>
            </a:r>
            <a:r>
              <a:rPr lang="zh-TW" altLang="en-US" dirty="0"/>
              <a:t>保持噴砂，表現質感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CA" altLang="zh-TW" dirty="0"/>
              <a:t>3. </a:t>
            </a:r>
            <a:r>
              <a:rPr lang="zh-TW" altLang="en-US" dirty="0"/>
              <a:t>三色溫切換考慮成本</a:t>
            </a:r>
            <a:endParaRPr lang="en-CA" altLang="zh-TW" dirty="0"/>
          </a:p>
          <a:p>
            <a:pPr marL="0" indent="0">
              <a:buNone/>
            </a:pPr>
            <a:r>
              <a:rPr lang="en-CA" altLang="zh-TW" dirty="0"/>
              <a:t>	4. </a:t>
            </a:r>
            <a:r>
              <a:rPr lang="zh-TW" altLang="en-CA" dirty="0"/>
              <a:t>尺寸 </a:t>
            </a:r>
            <a:r>
              <a:rPr lang="en-CA" altLang="zh-TW" dirty="0"/>
              <a:t>14/16/20/</a:t>
            </a:r>
            <a:r>
              <a:rPr lang="en-CA" altLang="zh-TW" dirty="0">
                <a:solidFill>
                  <a:srgbClr val="FF0000"/>
                </a:solidFill>
              </a:rPr>
              <a:t>22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C4CBCC7-5055-0761-D84E-0BE29DAD6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97759" cy="4351338"/>
          </a:xfrm>
        </p:spPr>
        <p:txBody>
          <a:bodyPr/>
          <a:lstStyle/>
          <a:p>
            <a:r>
              <a:rPr lang="zh-TW" altLang="en-US" dirty="0"/>
              <a:t>三夾片燈罩去除三個夾片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</a:t>
            </a:r>
            <a:r>
              <a:rPr lang="en-US" altLang="zh-TW" dirty="0">
                <a:highlight>
                  <a:srgbClr val="00FF00"/>
                </a:highlight>
              </a:rPr>
              <a:t>(</a:t>
            </a:r>
            <a:r>
              <a:rPr lang="zh-TW" altLang="en-US" dirty="0">
                <a:highlight>
                  <a:srgbClr val="00FF00"/>
                </a:highlight>
              </a:rPr>
              <a:t>降低夾片成本</a:t>
            </a:r>
            <a:r>
              <a:rPr lang="en-US" altLang="zh-TW" dirty="0">
                <a:highlight>
                  <a:srgbClr val="00FF00"/>
                </a:highlight>
              </a:rPr>
              <a:t>)</a:t>
            </a:r>
          </a:p>
          <a:p>
            <a:r>
              <a:rPr lang="zh-TW" altLang="en-US" dirty="0"/>
              <a:t>保持噴砂外殼製造玻璃感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highlight>
                  <a:srgbClr val="00FF00"/>
                </a:highlight>
              </a:rPr>
              <a:t>  </a:t>
            </a:r>
            <a:r>
              <a:rPr lang="en-US" altLang="zh-TW" dirty="0">
                <a:highlight>
                  <a:srgbClr val="00FF00"/>
                </a:highlight>
              </a:rPr>
              <a:t>(</a:t>
            </a:r>
            <a:r>
              <a:rPr lang="zh-TW" altLang="en-US" dirty="0">
                <a:highlight>
                  <a:srgbClr val="00FF00"/>
                </a:highlight>
              </a:rPr>
              <a:t>少夾片，加玻璃感，質感</a:t>
            </a:r>
            <a:r>
              <a:rPr lang="en-US" altLang="zh-TW" dirty="0">
                <a:highlight>
                  <a:srgbClr val="00FF00"/>
                </a:highlight>
              </a:rPr>
              <a:t>+</a:t>
            </a:r>
            <a:r>
              <a:rPr lang="zh-TW" altLang="en-US" dirty="0">
                <a:highlight>
                  <a:srgbClr val="00FF00"/>
                </a:highlight>
              </a:rPr>
              <a:t>價值</a:t>
            </a:r>
            <a:r>
              <a:rPr lang="en-US" altLang="zh-TW" dirty="0">
                <a:highlight>
                  <a:srgbClr val="00FF00"/>
                </a:highlight>
              </a:rPr>
              <a:t>)</a:t>
            </a:r>
          </a:p>
          <a:p>
            <a:r>
              <a:rPr lang="zh-TW" altLang="en-US" dirty="0"/>
              <a:t>多色溫切換變化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highlight>
                  <a:srgbClr val="00FF00"/>
                </a:highlight>
              </a:rPr>
              <a:t>  </a:t>
            </a:r>
            <a:r>
              <a:rPr lang="en-US" altLang="zh-TW" dirty="0">
                <a:highlight>
                  <a:srgbClr val="00FF00"/>
                </a:highlight>
              </a:rPr>
              <a:t>(</a:t>
            </a:r>
            <a:r>
              <a:rPr lang="zh-TW" altLang="en-US" dirty="0">
                <a:highlight>
                  <a:srgbClr val="00FF00"/>
                </a:highlight>
              </a:rPr>
              <a:t>期望讓標準款基礎上增加利潤</a:t>
            </a:r>
            <a:r>
              <a:rPr lang="en-US" altLang="zh-TW" dirty="0">
                <a:highlight>
                  <a:srgbClr val="00FF00"/>
                </a:highlight>
              </a:rPr>
              <a:t>)</a:t>
            </a:r>
            <a:endParaRPr lang="zh-TW" alt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8270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8B4B114-AD32-FBDD-F3E8-6C19D4AE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5173699" cy="8303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zh-TW" altLang="en-US" sz="5400" dirty="0"/>
              <a:t>新設計初始想法 </a:t>
            </a:r>
            <a:r>
              <a:rPr lang="en-US" altLang="zh-TW" sz="5400" dirty="0"/>
              <a:t>B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3752FC-FDE1-0523-6516-982A92F3D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2400" dirty="0"/>
              <a:t>表現後面反射光暈</a:t>
            </a:r>
            <a:endParaRPr lang="en-US" altLang="zh-TW" sz="2400" dirty="0"/>
          </a:p>
          <a:p>
            <a:r>
              <a:rPr lang="zh-TW" altLang="en-US" sz="2400" dirty="0"/>
              <a:t>外圈以塑膠或是旋壓金屬環</a:t>
            </a:r>
            <a:endParaRPr lang="en-US" altLang="zh-TW" sz="2400" dirty="0"/>
          </a:p>
          <a:p>
            <a:r>
              <a:rPr lang="zh-TW" altLang="en-US" sz="2400" dirty="0"/>
              <a:t>金屬環與天花之間保留光暈發散的效果</a:t>
            </a:r>
            <a:endParaRPr lang="en-US" altLang="zh-TW" sz="2400" dirty="0"/>
          </a:p>
          <a:p>
            <a:r>
              <a:rPr lang="zh-TW" altLang="en-US" sz="2400" dirty="0"/>
              <a:t>尺寸：</a:t>
            </a:r>
            <a:r>
              <a:rPr lang="en-US" altLang="zh-TW" sz="2400" dirty="0"/>
              <a:t>12/14/16</a:t>
            </a:r>
          </a:p>
          <a:p>
            <a:r>
              <a:rPr lang="zh-TW" altLang="en-US" sz="2400" dirty="0"/>
              <a:t>玻璃質感</a:t>
            </a:r>
            <a:endParaRPr lang="en-US" altLang="zh-TW" sz="2400" dirty="0"/>
          </a:p>
        </p:txBody>
      </p:sp>
      <p:pic>
        <p:nvPicPr>
          <p:cNvPr id="6" name="內容版面配置區 5" descr="一張含有 廁所, 光 的圖片&#10;&#10;自動產生的描述">
            <a:extLst>
              <a:ext uri="{FF2B5EF4-FFF2-40B4-BE49-F238E27FC236}">
                <a16:creationId xmlns:a16="http://schemas.microsoft.com/office/drawing/2014/main" id="{735BC370-8B95-6086-E13E-DADAB2EE6B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64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783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46692C7-2278-2EFD-53D0-2D53304A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64008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設計重點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FC97D3-FA98-50D5-42A8-0925F4833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200" dirty="0"/>
              <a:t>外型現代感</a:t>
            </a:r>
            <a:endParaRPr lang="en-US" altLang="zh-TW" sz="2200" dirty="0"/>
          </a:p>
          <a:p>
            <a:r>
              <a:rPr lang="zh-TW" altLang="en-US" sz="2200" dirty="0"/>
              <a:t>包邊不透光，間隙光暈更顯目</a:t>
            </a:r>
            <a:endParaRPr lang="en-US" altLang="zh-TW" sz="2200" dirty="0"/>
          </a:p>
          <a:p>
            <a:r>
              <a:rPr lang="zh-TW" altLang="en-US" sz="2200" dirty="0"/>
              <a:t>需要請設計師依這幾個方面，設計出我們的款式</a:t>
            </a:r>
            <a:endParaRPr lang="en-US" altLang="zh-TW" sz="2200" dirty="0"/>
          </a:p>
          <a:p>
            <a:r>
              <a:rPr lang="zh-TW" altLang="en-US" sz="2200" dirty="0"/>
              <a:t>顏色的調配</a:t>
            </a:r>
            <a:endParaRPr lang="en-US" altLang="zh-TW" sz="2200" dirty="0"/>
          </a:p>
          <a:p>
            <a:r>
              <a:rPr lang="zh-TW" altLang="en-US" sz="2200" dirty="0"/>
              <a:t>旋壓的邊角銳角效果</a:t>
            </a:r>
            <a:r>
              <a:rPr lang="en-US" altLang="zh-TW" sz="2200" dirty="0"/>
              <a:t>?</a:t>
            </a:r>
            <a:endParaRPr lang="zh-TW" altLang="en-US" sz="22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226221C-DB6D-A405-5AE8-D69B6CF3D6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986809"/>
            <a:ext cx="6903720" cy="48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3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4C6E62-4418-D10D-C3F9-266E64C6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重新出圖確認打樣</a:t>
            </a:r>
            <a:r>
              <a:rPr lang="en-US" altLang="zh-TW" dirty="0"/>
              <a:t>A</a:t>
            </a:r>
            <a:endParaRPr lang="zh-TW" altLang="en-US" dirty="0"/>
          </a:p>
        </p:txBody>
      </p:sp>
      <p:pic>
        <p:nvPicPr>
          <p:cNvPr id="8" name="內容版面配置區 7" descr="一張含有 廁所, 座位 的圖片&#10;&#10;自動產生的描述">
            <a:extLst>
              <a:ext uri="{FF2B5EF4-FFF2-40B4-BE49-F238E27FC236}">
                <a16:creationId xmlns:a16="http://schemas.microsoft.com/office/drawing/2014/main" id="{AFC2DE48-C7FE-BBA4-DB75-774CC940BB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6989253C-30AC-D218-EAFA-F29613E8EB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388410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448</Words>
  <Application>Microsoft Office PowerPoint</Application>
  <PresentationFormat>寬螢幕</PresentationFormat>
  <Paragraphs>76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佈景主題</vt:lpstr>
      <vt:lpstr>吸頂燈產品研究開發</vt:lpstr>
      <vt:lpstr>產品規格</vt:lpstr>
      <vt:lpstr>控制功能</vt:lpstr>
      <vt:lpstr>研究開發方向原則</vt:lpstr>
      <vt:lpstr>已有三夾片及平頂產品修正</vt:lpstr>
      <vt:lpstr>新設計初始想法 A</vt:lpstr>
      <vt:lpstr>新設計初始想法 B</vt:lpstr>
      <vt:lpstr>設計重點</vt:lpstr>
      <vt:lpstr>重新出圖確認打樣A</vt:lpstr>
      <vt:lpstr>重新出圖確認打樣B</vt:lpstr>
      <vt:lpstr>重新確認及打樣A/B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吸頂燈產品研究開發</dc:title>
  <dc:creator>Tang Amy</dc:creator>
  <cp:lastModifiedBy>Tang Amy</cp:lastModifiedBy>
  <cp:revision>1</cp:revision>
  <dcterms:created xsi:type="dcterms:W3CDTF">2022-08-10T21:34:44Z</dcterms:created>
  <dcterms:modified xsi:type="dcterms:W3CDTF">2022-08-10T23:31:19Z</dcterms:modified>
</cp:coreProperties>
</file>